
<file path=[Content_Types].xml><?xml version="1.0" encoding="utf-8"?>
<Types xmlns="http://schemas.openxmlformats.org/package/2006/content-types"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73" r:id="rId7"/>
    <p:sldId id="274" r:id="rId8"/>
    <p:sldId id="259" r:id="rId9"/>
    <p:sldId id="262" r:id="rId10"/>
    <p:sldId id="275" r:id="rId11"/>
    <p:sldId id="276" r:id="rId12"/>
    <p:sldId id="263" r:id="rId13"/>
    <p:sldId id="264" r:id="rId14"/>
    <p:sldId id="277" r:id="rId15"/>
    <p:sldId id="278" r:id="rId16"/>
    <p:sldId id="265" r:id="rId17"/>
    <p:sldId id="266" r:id="rId18"/>
    <p:sldId id="267" r:id="rId19"/>
    <p:sldId id="268" r:id="rId20"/>
    <p:sldId id="279" r:id="rId21"/>
    <p:sldId id="280" r:id="rId22"/>
    <p:sldId id="269" r:id="rId23"/>
    <p:sldId id="270" r:id="rId24"/>
    <p:sldId id="271" r:id="rId25"/>
    <p:sldId id="272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7" r:id="rId41"/>
    <p:sldId id="299" r:id="rId42"/>
    <p:sldId id="301" r:id="rId43"/>
    <p:sldId id="30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66CC"/>
    <a:srgbClr val="CC66FF"/>
    <a:srgbClr val="CC00FF"/>
    <a:srgbClr val="6666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>
      <p:cViewPr varScale="1">
        <p:scale>
          <a:sx n="69" d="100"/>
          <a:sy n="69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9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0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1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6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31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2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36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7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71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4DF73-8F75-4FAB-8D4A-B1F203D6D0A9}" type="datetimeFigureOut">
              <a:rPr lang="en-US" smtClean="0"/>
              <a:t>12/20/2011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07A87-CAB4-42AE-830C-BE3933759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47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0" y="2438400"/>
            <a:ext cx="2438400" cy="184785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The Animal Alphabet </a:t>
            </a:r>
            <a:endParaRPr lang="en-US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49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E is for Ermine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600200"/>
            <a:ext cx="4486319" cy="4525963"/>
          </a:xfrm>
        </p:spPr>
      </p:pic>
    </p:spTree>
    <p:extLst>
      <p:ext uri="{BB962C8B-B14F-4D97-AF65-F5344CB8AC3E}">
        <p14:creationId xmlns:p14="http://schemas.microsoft.com/office/powerpoint/2010/main" val="327167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382000" cy="64008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Carnivore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Type of weasel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Found in Canada, Europe. Asia  and Northern United States.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During winter the Ermine changes colors from brown to white. It’s black tipped tail stays the same.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Haunted by coyotes, foxes and owls.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ENDANGERED! </a:t>
            </a:r>
          </a:p>
          <a:p>
            <a:pPr marL="0" indent="0">
              <a:buNone/>
            </a:pP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</a:t>
            </a: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) </a:t>
            </a:r>
            <a:endParaRPr lang="en-US" sz="1400" dirty="0">
              <a:solidFill>
                <a:schemeClr val="accent2">
                  <a:lumMod val="40000"/>
                  <a:lumOff val="6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http://nature.ca/notebooks/english/ermine.htm</a:t>
            </a:r>
            <a:endParaRPr lang="en-US" sz="1400" dirty="0">
              <a:solidFill>
                <a:schemeClr val="accent2">
                  <a:lumMod val="40000"/>
                  <a:lumOff val="6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8497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F is Fennec Fox 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716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8195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57451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Smallest of world’s foxes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Omnivore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Found in Sahara desert in North Africa.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Nocturnal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The Fennec Fox has thick fur that protects it from the hot sand.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It’s large ears (6 inches) radiate body heat and aid in keeping them cool from the intense heat of the Sahara. </a:t>
            </a: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  <a:endParaRPr lang="en-US" sz="1600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http://animals.nationalgeographic.com/animals/mammals/fennec-fox/?source=A-to-Z</a:t>
            </a:r>
            <a:endParaRPr lang="en-US" sz="16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7313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G is for Guanaco </a:t>
            </a:r>
            <a:endParaRPr lang="en-US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00200"/>
            <a:ext cx="5390388" cy="4773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590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20000"/>
          </a:bodyPr>
          <a:lstStyle/>
          <a:p>
            <a:endParaRPr lang="en-US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Found in South America 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Related to Camels 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Guanacos live groups of 10 females, their young and a dominant male adult. </a:t>
            </a:r>
            <a:endParaRPr lang="en-US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Stand at 3.5-4 feet high </a:t>
            </a:r>
          </a:p>
          <a:p>
            <a:r>
              <a:rPr lang="en-US" i="1" u="sng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Chulengo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= Newborn </a:t>
            </a:r>
            <a:endParaRPr lang="en-US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US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400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400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400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://kids.nationalgeographic.com/kids/animals/creaturefeature/guanaco/</a:t>
            </a:r>
          </a:p>
        </p:txBody>
      </p:sp>
    </p:spTree>
    <p:extLst>
      <p:ext uri="{BB962C8B-B14F-4D97-AF65-F5344CB8AC3E}">
        <p14:creationId xmlns:p14="http://schemas.microsoft.com/office/powerpoint/2010/main" val="942847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 is for Hedgehog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76400"/>
            <a:ext cx="5208308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86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05800" cy="57451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Carnivore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Mammal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Hibernate in cold climates.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Their size is relative to a tea cup.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Hedgehogs depend on their sense of smell because their eye sight is weak.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Hedgehogs obtained their name from the “pig-like” grunting sound they emit when hunting for food.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http://animals.nationalgeographic.com/animals/mammals/hedgehog/?source=A-to-Z</a:t>
            </a:r>
            <a:endParaRPr lang="en-US" sz="18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5021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I is for Marine </a:t>
            </a:r>
            <a:r>
              <a:rPr lang="en-US" b="1" i="1" u="sng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I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guana 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9200"/>
            <a:ext cx="701040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7497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53400" cy="62484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Reptile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Herbivore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Lifespan: 5 years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Can only be found in Galapagos.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Survives on algae and seaweed.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The Marine Iguana has special glands that clean their blood of all the extra salt they ingest.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In order to expel excess salt from the glands near the nose the marine iguanas sneeze frequently. Thus; giving them a white wig on their forehead.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http://animals.nationalgeographic.com/animals/reptiles/marine-iguana/?source=A-to-Z</a:t>
            </a:r>
            <a:endParaRPr lang="en-US" sz="1600" dirty="0" smtClean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2722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erlin Sans FB" pitchFamily="34" charset="0"/>
              </a:rPr>
              <a:t>A is for Aardvark</a:t>
            </a:r>
            <a:endParaRPr lang="en-US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590222" cy="3939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494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J is Jerboa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1200" dirty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2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200" dirty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://www.itsnature.org/ground/mammals-land/jerboa/</a:t>
            </a:r>
            <a:endParaRPr lang="en-US" sz="1200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64041"/>
            <a:ext cx="5638800" cy="386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4883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Rodent</a:t>
            </a: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Found in North Africa and China</a:t>
            </a: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Nocturnal</a:t>
            </a: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Solitary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http://www.itsnature.org/ground/mammals-land/jerboa/</a:t>
            </a:r>
            <a:endParaRPr lang="en-US" sz="1400" dirty="0" smtClean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9099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K is Koala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09700"/>
            <a:ext cx="6692900" cy="501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5286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458200" cy="64770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Mammal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Herbivore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Average lifespan: 20 years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A marsupial (pouched animal)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-female carries baby in pouch for 6 months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Lives in eastern Australia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Can sleep up to 18 hours!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The Koala has a “long gut” which enables it eat the poisonous eucalyptus leaves it so loves.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Since koalas eat twice their weight in eucalyptus, the leaves give them a distinct smell, that of cough drops! </a:t>
            </a:r>
            <a:endParaRPr lang="en-US" sz="2800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400" dirty="0" smtClean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</a:t>
            </a:r>
            <a:endParaRPr lang="en-US" sz="1400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://animals.nationalgeographic.com/animals/mammals/koala/?source=A-to-Z</a:t>
            </a:r>
          </a:p>
        </p:txBody>
      </p:sp>
    </p:spTree>
    <p:extLst>
      <p:ext uri="{BB962C8B-B14F-4D97-AF65-F5344CB8AC3E}">
        <p14:creationId xmlns:p14="http://schemas.microsoft.com/office/powerpoint/2010/main" val="1016761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L is for Lionfish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15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http://www.facts-about.org.uk/facts-about-fish.htm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44782"/>
            <a:ext cx="6511383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4279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59436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Carnivore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Average lifespan: up to 15 years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Called turkey fish, dragon fish and Scorpion fish.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Native to Indo-Pacific reefs.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It’s needle like dorsal fins contain venom.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Venom can cause nausea and breathing difficulties in humans (rarely fatal). 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(information) </a:t>
            </a:r>
            <a:endParaRPr lang="en-US" sz="1400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http://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animals.nationalgeographic.com/animals/fish/lionfish/?source=A-to-Z</a:t>
            </a:r>
          </a:p>
        </p:txBody>
      </p:sp>
    </p:spTree>
    <p:extLst>
      <p:ext uri="{BB962C8B-B14F-4D97-AF65-F5344CB8AC3E}">
        <p14:creationId xmlns:p14="http://schemas.microsoft.com/office/powerpoint/2010/main" val="3221631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M is for Macaw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76400"/>
            <a:ext cx="5981700" cy="448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46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05800" cy="6019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Omnivore 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17 species of Macaws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Average lifespan up to 60 years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Live in the rainforests of Central and South America 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Their tongue has a bone inside; which aids them in scrapping up food.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Can mimic human speech. 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ENDANGERED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200" dirty="0" smtClean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200" dirty="0">
              <a:solidFill>
                <a:schemeClr val="accent4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://animals.nationalgeographic.com/animals/birds/macaw/</a:t>
            </a:r>
          </a:p>
        </p:txBody>
      </p:sp>
    </p:spTree>
    <p:extLst>
      <p:ext uri="{BB962C8B-B14F-4D97-AF65-F5344CB8AC3E}">
        <p14:creationId xmlns:p14="http://schemas.microsoft.com/office/powerpoint/2010/main" val="2035034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238500" y="21717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N is for Newt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76400"/>
            <a:ext cx="6925145" cy="4773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1843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458200" cy="5973763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Amphibian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Carnivore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Nocturnal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Lives in Europe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Females are larger than males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Lay about 200-300 eggs and only half develop into tadpoles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Size is relative to a tea cup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Average lifespan: up to 25 years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Can regenerate body parts.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http://animals.nationalgeographic.com/animals/amphibians/warty-newt/?source=A-to-Z</a:t>
            </a:r>
            <a:endParaRPr lang="en-US" sz="14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4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>
            <a:normAutofit/>
          </a:bodyPr>
          <a:lstStyle/>
          <a:p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Aardvark, also called “Earth Pig”, has an average lifespan of 23 years.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It is nocturnal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Favorite food: Termites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It’s thick skin protects from insect bites.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Aardvark can close it’s nostrils when invading termite mounds.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Average lifespan: 23 years 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1700" dirty="0">
                <a:solidFill>
                  <a:srgbClr val="FF0000"/>
                </a:solidFill>
              </a:rPr>
              <a:t>http://animals.nationalgeographic.com/animals/mammals/aardvark/?source=A-to-Z</a:t>
            </a:r>
          </a:p>
        </p:txBody>
      </p:sp>
    </p:spTree>
    <p:extLst>
      <p:ext uri="{BB962C8B-B14F-4D97-AF65-F5344CB8AC3E}">
        <p14:creationId xmlns:p14="http://schemas.microsoft.com/office/powerpoint/2010/main" val="36132002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229100" y="24003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P is for Platypus</a:t>
            </a:r>
            <a:endParaRPr lang="en-US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11255"/>
            <a:ext cx="8229600" cy="4525963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 smtClean="0"/>
          </a:p>
          <a:p>
            <a:pPr algn="ctr"/>
            <a:endParaRPr lang="en-US" dirty="0">
              <a:latin typeface="Andalus" pitchFamily="18" charset="-78"/>
              <a:cs typeface="Andalus" pitchFamily="18" charset="-78"/>
            </a:endParaRPr>
          </a:p>
          <a:p>
            <a:pPr algn="ctr"/>
            <a:endParaRPr lang="en-US" sz="15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5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</a:p>
          <a:p>
            <a:pPr marL="0" indent="0" algn="ctr">
              <a:buNone/>
            </a:pPr>
            <a:r>
              <a:rPr lang="en-US" sz="15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5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://www.nsf.gov/news/news_images.jsp?cntn_id=111521&amp;org=NSF</a:t>
            </a:r>
            <a:endParaRPr lang="en-US" sz="15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6246"/>
            <a:ext cx="7114610" cy="5548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227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4008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Mammals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Males are venomous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Sharp stingers are located at the end of their heels.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When hunting folds cover the eyes and ears to prevent from water entering. The nostrils close to form a watertight seal.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Found in Australia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No teeth (the gravel they ingest helps them “chew”)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Diet consists of larva, shellfish and worms. </a:t>
            </a:r>
          </a:p>
        </p:txBody>
      </p:sp>
    </p:spTree>
    <p:extLst>
      <p:ext uri="{BB962C8B-B14F-4D97-AF65-F5344CB8AC3E}">
        <p14:creationId xmlns:p14="http://schemas.microsoft.com/office/powerpoint/2010/main" val="2487564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685800"/>
            <a:ext cx="6172200" cy="1371600"/>
          </a:xfrm>
        </p:spPr>
        <p:txBody>
          <a:bodyPr/>
          <a:lstStyle/>
          <a:p>
            <a:r>
              <a:rPr lang="en-US" u="sng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Q is for </a:t>
            </a:r>
            <a:r>
              <a:rPr lang="en-US" u="sng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Quagga</a:t>
            </a:r>
            <a:endParaRPr lang="en-US" u="sng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1100" dirty="0">
                <a:solidFill>
                  <a:schemeClr val="bg1"/>
                </a:solidFill>
              </a:rPr>
              <a:t>http://magistream.com/32-guilds-quarter/128171-the-endangered-wildlife-of-the-world.html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828800"/>
            <a:ext cx="4358640" cy="3509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58679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324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EXTINCT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Lived in Africa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Lifespan was about 15 years.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Subspecies of the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Burchell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zebra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Diet: Herbivore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“ Last known living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quagga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died August 12, 1883 in the Amsterdam zoo.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Zebra stripes are like human fingerprints, no  other zebra has the same stripe pattern.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600" dirty="0">
                <a:latin typeface="Andalus" pitchFamily="18" charset="-78"/>
                <a:cs typeface="Andalus" pitchFamily="18" charset="-78"/>
              </a:rPr>
              <a:t>http://www.wildinfo.net/facts/Quagga.asp</a:t>
            </a:r>
            <a:endParaRPr lang="en-US" sz="1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7151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229100" y="27051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R is for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White </a:t>
            </a:r>
            <a:r>
              <a:rPr lang="en-US" i="1" u="sng" dirty="0" smtClean="0">
                <a:latin typeface="Andalus" pitchFamily="18" charset="-78"/>
                <a:cs typeface="Andalus" pitchFamily="18" charset="-78"/>
              </a:rPr>
              <a:t>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hinoceros 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6934200" cy="520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096658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White and black Rhinoceros are actually gray.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The only difference between them is their lip shape.</a:t>
            </a:r>
          </a:p>
          <a:p>
            <a:pPr marL="0" indent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-The Black rhino has a pointed upper lip and the white rhino has a squared lip.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Lives in the grassy plains of Africa.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Recognized by its 2 horns.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On the verge of Extinction!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500" dirty="0"/>
          </a:p>
          <a:p>
            <a:pPr marL="0" indent="0" algn="ctr">
              <a:buNone/>
            </a:pPr>
            <a:endParaRPr lang="en-US" sz="1500" dirty="0" smtClean="0"/>
          </a:p>
          <a:p>
            <a:pPr marL="0" indent="0" algn="ctr">
              <a:buNone/>
            </a:pPr>
            <a:endParaRPr lang="en-US" sz="1500" dirty="0"/>
          </a:p>
          <a:p>
            <a:pPr marL="0" indent="0" algn="ctr">
              <a:buNone/>
            </a:pPr>
            <a:endParaRPr lang="en-US" sz="1500" dirty="0" smtClean="0"/>
          </a:p>
          <a:p>
            <a:pPr marL="0" indent="0" algn="ctr">
              <a:buNone/>
            </a:pPr>
            <a:r>
              <a:rPr lang="en-US" sz="1500" dirty="0" smtClean="0"/>
              <a:t>(picture and information) </a:t>
            </a:r>
          </a:p>
          <a:p>
            <a:pPr marL="0" indent="0" algn="ctr">
              <a:buNone/>
            </a:pPr>
            <a:r>
              <a:rPr lang="en-US" sz="1500" dirty="0" smtClean="0"/>
              <a:t>http</a:t>
            </a:r>
            <a:r>
              <a:rPr lang="en-US" sz="1500" dirty="0"/>
              <a:t>://animals.nationalgeographic.com/animals/mammals/white-rhinoceros/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4016114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80364"/>
            <a:ext cx="8229600" cy="1143000"/>
          </a:xfrm>
        </p:spPr>
        <p:txBody>
          <a:bodyPr/>
          <a:lstStyle/>
          <a:p>
            <a:r>
              <a:rPr lang="en-US" dirty="0" smtClean="0"/>
              <a:t>S is for Salamander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5400000">
            <a:off x="5178961" y="2362200"/>
            <a:ext cx="7848600" cy="2209800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1500" dirty="0"/>
              <a:t>http://breadandbutterforasmile.blogspot.com/2009/01/ooh-i-want-one.html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91"/>
            <a:ext cx="81153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0349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Amphibian </a:t>
            </a:r>
          </a:p>
          <a:p>
            <a:r>
              <a:rPr lang="en-US" i="1" dirty="0" smtClean="0">
                <a:latin typeface="Andalus" pitchFamily="18" charset="-78"/>
                <a:cs typeface="Andalus" pitchFamily="18" charset="-78"/>
              </a:rPr>
              <a:t>Axolotl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The strange appearance of th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e Mexican Salamander is due to the failure of metamorphosis.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Regenerates body parts.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Eyes are lidless!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Native to Lake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Xochimilco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and Lake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Chalco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(does not exist any more)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in Mexico. 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Endangered! (Served as food in Mexico!)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2862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38400" y="152400"/>
            <a:ext cx="7620000" cy="2362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 is for </a:t>
            </a:r>
            <a:br>
              <a:rPr lang="en-US" sz="6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6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Tapir </a:t>
            </a:r>
            <a:endParaRPr lang="en-US" sz="6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693" y="1600200"/>
            <a:ext cx="6604907" cy="4931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2059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V is for Vicuna </a:t>
            </a:r>
            <a:endParaRPr lang="en-US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1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http://www.squidoo.com/vicunas?utm_source=google&amp;utm_medium=imgres&amp;utm_campaign=framebuster</a:t>
            </a:r>
            <a:endParaRPr lang="en-US" sz="11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752600"/>
            <a:ext cx="50292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0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B is for Box jellyfish </a:t>
            </a:r>
            <a:endParaRPr lang="en-US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32511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5" y="1447800"/>
            <a:ext cx="6121400" cy="459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59156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767018">
            <a:off x="4068568" y="236157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 is for </a:t>
            </a:r>
            <a:r>
              <a:rPr lang="en-US" sz="48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Water Buffalo  </a:t>
            </a:r>
            <a:endParaRPr lang="en-US" sz="48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76600"/>
            <a:ext cx="8229600" cy="36877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400" dirty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4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://www.planetware.com/picture/vietnam-a-water-buffalo-in-sapa-vie-vie548.htm</a:t>
            </a:r>
            <a:endParaRPr lang="en-US" sz="14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6897586" cy="4593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99022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594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>
                    <a:lumMod val="65000"/>
                  </a:schemeClr>
                </a:solidFill>
                <a:latin typeface="Andalus" pitchFamily="18" charset="-78"/>
                <a:cs typeface="Andalus" pitchFamily="18" charset="-78"/>
              </a:rPr>
              <a:t>Y is for Yak </a:t>
            </a:r>
            <a:endParaRPr lang="en-US" sz="5400" dirty="0">
              <a:solidFill>
                <a:schemeClr val="bg1">
                  <a:lumMod val="6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190787" cy="546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95042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Z is for Zebu </a:t>
            </a:r>
            <a:endParaRPr lang="en-US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219200"/>
            <a:ext cx="72136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29117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7912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Domestic cattle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Originated in Asia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“Humped Cattle”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Compared to other cattle it is the smallest</a:t>
            </a: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Adopts well to hot/humid cattle.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Resistant to parasites and disease. </a:t>
            </a:r>
          </a:p>
          <a:p>
            <a:pPr>
              <a:buFont typeface="Courier New" pitchFamily="49" charset="0"/>
              <a:buChar char="o"/>
            </a:pPr>
            <a:endParaRPr lang="en-US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endParaRPr lang="en-US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endParaRPr lang="en-US" sz="12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200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http://animals-about.blogspot.com/2011/09/zebu.html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2897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8382000" cy="66294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US" sz="7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Contains a deadly venom that can be fatal to humans!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The venom attacks the nervous system, the heart and skin cells. The results are shock. If that occurs the person can drown or die of a heart attack. 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6 clusters of eyes on each side(4) of the bell . 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- The eyes each contain an iris, lens and cornea. 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This organism does not have a nervous system</a:t>
            </a:r>
            <a:r>
              <a:rPr lang="en-US" sz="7000" dirty="0" smtClean="0">
                <a:latin typeface="Andalus" pitchFamily="18" charset="-78"/>
                <a:cs typeface="Andalus" pitchFamily="18" charset="-78"/>
              </a:rPr>
              <a:t>. S</a:t>
            </a:r>
            <a:endParaRPr lang="en-US" sz="7000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Live mostly in coastal waters off Northern Australia and throughout the Indo-Pacific 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Invertebrate 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Carnivore</a:t>
            </a:r>
          </a:p>
          <a:p>
            <a:pPr>
              <a:buFont typeface="Courier New" pitchFamily="49" charset="0"/>
              <a:buChar char="o"/>
            </a:pPr>
            <a:r>
              <a:rPr lang="en-US" sz="7000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Lifespan: 1 year 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5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(picture and information) 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http</a:t>
            </a:r>
            <a:r>
              <a:rPr lang="en-US" sz="2000" dirty="0">
                <a:solidFill>
                  <a:schemeClr val="bg1"/>
                </a:solidFill>
              </a:rPr>
              <a:t>://animals.nationalgeographic.com/animals/invertebrates/box-jellyfish/?source=A-to-Z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93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C is for Chinchilla </a:t>
            </a:r>
            <a:endParaRPr lang="en-US" dirty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1400" dirty="0">
                <a:latin typeface="Andalus" pitchFamily="18" charset="-78"/>
                <a:cs typeface="Andalus" pitchFamily="18" charset="-78"/>
              </a:rPr>
              <a:t>http://www.google.com/imgres?num=10&amp;um=1&amp;hl=en&amp;biw=1366&amp;bih=639&amp;tbm=isch&amp;tbnid=zqkKCf1s3GfkqM:&amp;imgrefurl=http://www.tallahasseepetconnect.com/blog/2010/07/how-to-get-your-chinchilla-to-trust-you/&amp;docid=WKSNjOjl-j7G8M&amp;imgurl=http://www.tallahasseepetconnect.com/blog/wp-content/uploads/2010/07/white-chinchilla.jpg&amp;w=300&amp;h=300&amp;ei=L9LwTqbaFcqqgweZ_bT8AQ&amp;zoom=1&amp;iact=hc&amp;vpx=492&amp;vpy=164&amp;dur=1618&amp;hovh=225&amp;hovw=225&amp;tx=137&amp;ty=139&amp;sig=113542677605471701938&amp;sqi=2&amp;page=1&amp;tbnh=122&amp;tbnw=143&amp;start=0&amp;ndsp=23&amp;ved=1t:429,r:2,s:0</a:t>
            </a:r>
            <a:endParaRPr lang="en-US" sz="14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371600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0266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82000" cy="5943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3300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Rodent </a:t>
            </a: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Originally found in the Andes Mountains in South America.</a:t>
            </a: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Odorless</a:t>
            </a: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Fur is so dense that people with allergies usually have no problem.</a:t>
            </a: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No dander </a:t>
            </a:r>
          </a:p>
          <a:p>
            <a:r>
              <a:rPr lang="en-US" sz="33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Social Animals</a:t>
            </a:r>
          </a:p>
          <a:p>
            <a:endParaRPr lang="en-US" sz="2200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22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22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8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sz="18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8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800" dirty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1800" dirty="0" smtClean="0">
              <a:solidFill>
                <a:schemeClr val="bg2">
                  <a:lumMod val="9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http</a:t>
            </a:r>
            <a:r>
              <a:rPr lang="en-US" sz="1800" dirty="0">
                <a:solidFill>
                  <a:schemeClr val="bg2">
                    <a:lumMod val="90000"/>
                  </a:schemeClr>
                </a:solidFill>
                <a:latin typeface="Andalus" pitchFamily="18" charset="-78"/>
                <a:cs typeface="Andalus" pitchFamily="18" charset="-78"/>
              </a:rPr>
              <a:t>://www.huggablepets.com/huggablepets/chininfo.shtml</a:t>
            </a:r>
          </a:p>
        </p:txBody>
      </p:sp>
    </p:spTree>
    <p:extLst>
      <p:ext uri="{BB962C8B-B14F-4D97-AF65-F5344CB8AC3E}">
        <p14:creationId xmlns:p14="http://schemas.microsoft.com/office/powerpoint/2010/main" val="2403995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 is for Arabian </a:t>
            </a:r>
            <a:r>
              <a:rPr lang="en-US" i="1" u="sng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romedary Camel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71600"/>
            <a:ext cx="6451600" cy="4838700"/>
          </a:xfrm>
        </p:spPr>
      </p:pic>
    </p:spTree>
    <p:extLst>
      <p:ext uri="{BB962C8B-B14F-4D97-AF65-F5344CB8AC3E}">
        <p14:creationId xmlns:p14="http://schemas.microsoft.com/office/powerpoint/2010/main" val="4100436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915400" cy="64770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Recognized by it’s single hump.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-Can store up to 80 lbs. of fat (meaning that when there is no alimentary source the camel can break down the fat into water and energy.)  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Can travel up to 100 desert miles without water.</a:t>
            </a: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Herbivore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Arabian camel has 2 rows of eyelashes to protect their eyes. Their nose also closes to keep sand away.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Thirsty camels can drink up to 30 gallons in 13 minutes.</a:t>
            </a:r>
          </a:p>
          <a:p>
            <a:pPr>
              <a:buFont typeface="Courier New" pitchFamily="49" charset="0"/>
              <a:buChar char="o"/>
            </a:pPr>
            <a:endParaRPr lang="en-US" sz="2800" dirty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(Picture and Information) 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http://animals.nationalgeographic.com/animals/mammals/dromedary-camel/?source=A-to-Z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70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1210</Words>
  <Application>Microsoft Office PowerPoint</Application>
  <PresentationFormat>On-screen Show (4:3)</PresentationFormat>
  <Paragraphs>342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The Animal Alphabet </vt:lpstr>
      <vt:lpstr>A is for Aardvark</vt:lpstr>
      <vt:lpstr>PowerPoint Presentation</vt:lpstr>
      <vt:lpstr>B is for Box jellyfish </vt:lpstr>
      <vt:lpstr>PowerPoint Presentation</vt:lpstr>
      <vt:lpstr>C is for Chinchilla </vt:lpstr>
      <vt:lpstr>PowerPoint Presentation</vt:lpstr>
      <vt:lpstr>D is for Arabian Dromedary Camel </vt:lpstr>
      <vt:lpstr>PowerPoint Presentation</vt:lpstr>
      <vt:lpstr>E is for Ermine</vt:lpstr>
      <vt:lpstr>PowerPoint Presentation</vt:lpstr>
      <vt:lpstr>F is Fennec Fox </vt:lpstr>
      <vt:lpstr>PowerPoint Presentation</vt:lpstr>
      <vt:lpstr>G is for Guanaco </vt:lpstr>
      <vt:lpstr>PowerPoint Presentation</vt:lpstr>
      <vt:lpstr>H is for Hedgehog</vt:lpstr>
      <vt:lpstr>PowerPoint Presentation</vt:lpstr>
      <vt:lpstr>I is for Marine Iguana </vt:lpstr>
      <vt:lpstr>PowerPoint Presentation</vt:lpstr>
      <vt:lpstr>J is Jerboa</vt:lpstr>
      <vt:lpstr>PowerPoint Presentation</vt:lpstr>
      <vt:lpstr>K is Koala</vt:lpstr>
      <vt:lpstr>PowerPoint Presentation</vt:lpstr>
      <vt:lpstr>L is for Lionfish</vt:lpstr>
      <vt:lpstr>PowerPoint Presentation</vt:lpstr>
      <vt:lpstr>M is for Macaw </vt:lpstr>
      <vt:lpstr>PowerPoint Presentation</vt:lpstr>
      <vt:lpstr>N is for Newt </vt:lpstr>
      <vt:lpstr>PowerPoint Presentation</vt:lpstr>
      <vt:lpstr>P is for Platypus</vt:lpstr>
      <vt:lpstr>PowerPoint Presentation</vt:lpstr>
      <vt:lpstr>Q is for Quagga</vt:lpstr>
      <vt:lpstr>PowerPoint Presentation</vt:lpstr>
      <vt:lpstr>R is for  White Rhinoceros </vt:lpstr>
      <vt:lpstr>PowerPoint Presentation</vt:lpstr>
      <vt:lpstr>S is for Salamander </vt:lpstr>
      <vt:lpstr>PowerPoint Presentation</vt:lpstr>
      <vt:lpstr>T is for  Tapir </vt:lpstr>
      <vt:lpstr>V is for Vicuna </vt:lpstr>
      <vt:lpstr>W is for Water Buffalo  </vt:lpstr>
      <vt:lpstr>Y is for Yak </vt:lpstr>
      <vt:lpstr>Z is for Zebu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Animal Alphabet</dc:title>
  <dc:creator>acs</dc:creator>
  <cp:lastModifiedBy>acs</cp:lastModifiedBy>
  <cp:revision>34</cp:revision>
  <dcterms:created xsi:type="dcterms:W3CDTF">2011-12-12T18:32:13Z</dcterms:created>
  <dcterms:modified xsi:type="dcterms:W3CDTF">2011-12-20T20:01:41Z</dcterms:modified>
</cp:coreProperties>
</file>